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8"/>
    <p:restoredTop sz="68621"/>
  </p:normalViewPr>
  <p:slideViewPr>
    <p:cSldViewPr>
      <p:cViewPr varScale="1">
        <p:scale>
          <a:sx n="137" d="100"/>
          <a:sy n="137" d="100"/>
        </p:scale>
        <p:origin x="1992" y="184"/>
      </p:cViewPr>
      <p:guideLst>
        <p:guide orient="horz" pos="1620"/>
        <p:guide pos="2880"/>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12/4/19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Of course, there are always things we can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recently created a Slack workspace which has meant communication over the two offices is much easier.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also be trying as a team to get into better habits of tasking out features, or stories, into smaller pieces, helping remove ambiguity from the start</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As I’ve already mentioned, we are trying to improve customer interaction. During first release development, we made assumptions about the Traction process which was incorrect – they wanted Traction to be barcode driven. Hopefully, with better communication going forward, and drawing out process more thoroughly, we can slim the chances of this happening again.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 to, where Traction is at NOW</a:t>
            </a: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We are currently implementing the Pacbio multiplexing support, you saw being designed earlier. This will be released before the end of the year.</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In January, we are hoping to add further tracking support for QC, and the storage of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After that, we hope to add support for other Oxford Nanopore Technologies, specifically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Genomic England have expressed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so there might some cool collaboration there.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Finally, we hope to add automation using the instruments API. As through put increases, this will become crucial to prevent duplication of work for the users, for example, when creating a run. Integration with the instruments API would also allow Traction to extract information about a runs progress, proving live updates in Traction. </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That’s all from us. Thank you for listening.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the science and processes. </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about </a:t>
            </a:r>
            <a:r>
              <a:rPr lang="en-US" u="sng" dirty="0"/>
              <a:t>how</a:t>
            </a:r>
            <a:r>
              <a:rPr lang="en-US" dirty="0"/>
              <a:t> we have implemented Traction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To start with) our team uses an </a:t>
            </a:r>
            <a:r>
              <a:rPr lang="en-GB" sz="500" u="sng" kern="1200" dirty="0">
                <a:solidFill>
                  <a:schemeClr val="tx1"/>
                </a:solidFill>
                <a:effectLst/>
                <a:latin typeface="+mn-lt"/>
                <a:ea typeface="+mn-ea"/>
                <a:cs typeface="+mn-cs"/>
              </a:rPr>
              <a:t>Agile</a:t>
            </a:r>
            <a:r>
              <a:rPr lang="en-GB" sz="500" u="none" kern="1200" dirty="0">
                <a:solidFill>
                  <a:schemeClr val="tx1"/>
                </a:solidFill>
                <a:effectLst/>
                <a:latin typeface="+mn-lt"/>
                <a:ea typeface="+mn-ea"/>
                <a:cs typeface="+mn-cs"/>
              </a:rPr>
              <a:t> development process</a:t>
            </a:r>
            <a:endParaRPr lang="en-GB" sz="500" u="sng"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means, we have a product owner, who prioritises new features.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As the development team, we then task up these features, or stories, sometimes making mock ups.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code then gets reviewed, by another member of the team, before it is deployed to the FCE for user acceptance testing, and then finally, to production.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scatter plot at the top of the screen shows our teams Cycle Time Metrics. This suggests, that for the most part, the team are estimating story size and complexity accurately, as we are delivering stories at a predictable and frequent pace.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 and we have daily morning stand ups to keep each other informed of progress, addressing any questions and queries.</a:t>
            </a: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aspect of our development is Customer Interaction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Throughout the two week cycle we try to get regular feedback from the users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example, here, is a picture of Steve 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a new feature.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We also meet to refine requirements, so we know exactly what the users require, and how Traction can deliver value.</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The other diagrams were drawn, during a meeting with users, to clarify how multiplexing would be implemented in Traction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in the bottom left of the picture,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587797" y="513965"/>
            <a:ext cx="4680259" cy="901572"/>
          </a:xfrm>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6925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426556" y="1260998"/>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pic>
        <p:nvPicPr>
          <p:cNvPr id="5" name="Picture 4">
            <a:extLst>
              <a:ext uri="{FF2B5EF4-FFF2-40B4-BE49-F238E27FC236}">
                <a16:creationId xmlns:a16="http://schemas.microsoft.com/office/drawing/2014/main" id="{F9728E84-FFB6-A740-A441-B7BB08E70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438" y="1969766"/>
            <a:ext cx="4981575" cy="3092012"/>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52800" y="2202800"/>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6" y="-22068"/>
            <a:ext cx="3321220" cy="2365218"/>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5856061" y="2607973"/>
            <a:ext cx="3261398" cy="2249777"/>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315" y="2889406"/>
            <a:ext cx="3284686" cy="2148859"/>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3496" y="251626"/>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4" y="2788438"/>
            <a:ext cx="2383247" cy="224982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9291" y="203274"/>
            <a:ext cx="2667774" cy="1819105"/>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627651" y="269720"/>
            <a:ext cx="4680259" cy="901572"/>
          </a:xfrm>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1912</TotalTime>
  <Words>1524</Words>
  <Application>Microsoft Macintosh PowerPoint</Application>
  <PresentationFormat>On-screen Show (16:9)</PresentationFormat>
  <Paragraphs>138</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Arial</vt:lpstr>
      <vt:lpstr>Roboto</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harriet craven</cp:lastModifiedBy>
  <cp:revision>161</cp:revision>
  <dcterms:created xsi:type="dcterms:W3CDTF">2018-01-03T10:30:03Z</dcterms:created>
  <dcterms:modified xsi:type="dcterms:W3CDTF">2019-12-04T14:51:04Z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